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8" r:id="rId5"/>
    <p:sldId id="258" r:id="rId6"/>
    <p:sldId id="260" r:id="rId7"/>
    <p:sldId id="267" r:id="rId8"/>
    <p:sldId id="265" r:id="rId9"/>
    <p:sldId id="263" r:id="rId10"/>
    <p:sldId id="262" r:id="rId11"/>
    <p:sldId id="264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6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417594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16418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210216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82516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09220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787390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35859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05971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6432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411315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185063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30EA2-A56F-4495-B554-F01668C6CD1E}" type="datetimeFigureOut">
              <a:rPr lang="fr-CH" smtClean="0"/>
              <a:pPr/>
              <a:t>28.01.2016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92283-DD43-41C6-9FF0-77899FEDA7C4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411400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8256916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48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8352928" cy="6264696"/>
          </a:xfrm>
        </p:spPr>
      </p:pic>
    </p:spTree>
    <p:extLst>
      <p:ext uri="{BB962C8B-B14F-4D97-AF65-F5344CB8AC3E}">
        <p14:creationId xmlns:p14="http://schemas.microsoft.com/office/powerpoint/2010/main" xmlns="" val="3321683432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60648"/>
            <a:ext cx="8352928" cy="6264697"/>
          </a:xfrm>
        </p:spPr>
      </p:pic>
    </p:spTree>
    <p:extLst>
      <p:ext uri="{BB962C8B-B14F-4D97-AF65-F5344CB8AC3E}">
        <p14:creationId xmlns:p14="http://schemas.microsoft.com/office/powerpoint/2010/main" xmlns="" val="3805591512"/>
      </p:ext>
    </p:extLst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8448938" cy="6336704"/>
          </a:xfrm>
        </p:spPr>
      </p:pic>
    </p:spTree>
    <p:extLst>
      <p:ext uri="{BB962C8B-B14F-4D97-AF65-F5344CB8AC3E}">
        <p14:creationId xmlns:p14="http://schemas.microsoft.com/office/powerpoint/2010/main" xmlns="" val="268225906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8424936" cy="6318703"/>
          </a:xfrm>
        </p:spPr>
      </p:pic>
    </p:spTree>
    <p:extLst>
      <p:ext uri="{BB962C8B-B14F-4D97-AF65-F5344CB8AC3E}">
        <p14:creationId xmlns:p14="http://schemas.microsoft.com/office/powerpoint/2010/main" xmlns="" val="247401409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88640"/>
            <a:ext cx="8568952" cy="6426714"/>
          </a:xfrm>
        </p:spPr>
      </p:pic>
    </p:spTree>
    <p:extLst>
      <p:ext uri="{BB962C8B-B14F-4D97-AF65-F5344CB8AC3E}">
        <p14:creationId xmlns:p14="http://schemas.microsoft.com/office/powerpoint/2010/main" xmlns="" val="2831046352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260648"/>
            <a:ext cx="8448938" cy="6336704"/>
          </a:xfrm>
        </p:spPr>
      </p:pic>
    </p:spTree>
    <p:extLst>
      <p:ext uri="{BB962C8B-B14F-4D97-AF65-F5344CB8AC3E}">
        <p14:creationId xmlns:p14="http://schemas.microsoft.com/office/powerpoint/2010/main" xmlns="" val="2900901510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260648"/>
            <a:ext cx="8496944" cy="6372708"/>
          </a:xfrm>
        </p:spPr>
      </p:pic>
    </p:spTree>
    <p:extLst>
      <p:ext uri="{BB962C8B-B14F-4D97-AF65-F5344CB8AC3E}">
        <p14:creationId xmlns:p14="http://schemas.microsoft.com/office/powerpoint/2010/main" xmlns="" val="2990880584"/>
      </p:ext>
    </p:extLst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60648"/>
            <a:ext cx="8352928" cy="6264696"/>
          </a:xfrm>
        </p:spPr>
      </p:pic>
    </p:spTree>
    <p:extLst>
      <p:ext uri="{BB962C8B-B14F-4D97-AF65-F5344CB8AC3E}">
        <p14:creationId xmlns:p14="http://schemas.microsoft.com/office/powerpoint/2010/main" xmlns="" val="424528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5" y="260648"/>
            <a:ext cx="8448937" cy="6336704"/>
          </a:xfrm>
        </p:spPr>
      </p:pic>
    </p:spTree>
    <p:extLst>
      <p:ext uri="{BB962C8B-B14F-4D97-AF65-F5344CB8AC3E}">
        <p14:creationId xmlns:p14="http://schemas.microsoft.com/office/powerpoint/2010/main" xmlns="" val="4115640971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332656"/>
            <a:ext cx="8208912" cy="6156685"/>
          </a:xfrm>
        </p:spPr>
      </p:pic>
    </p:spTree>
    <p:extLst>
      <p:ext uri="{BB962C8B-B14F-4D97-AF65-F5344CB8AC3E}">
        <p14:creationId xmlns:p14="http://schemas.microsoft.com/office/powerpoint/2010/main" xmlns="" val="1690819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88640"/>
            <a:ext cx="8448938" cy="6336704"/>
          </a:xfrm>
        </p:spPr>
      </p:pic>
    </p:spTree>
    <p:extLst>
      <p:ext uri="{BB962C8B-B14F-4D97-AF65-F5344CB8AC3E}">
        <p14:creationId xmlns:p14="http://schemas.microsoft.com/office/powerpoint/2010/main" xmlns="" val="2103883912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Company>SIEN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SIEN</dc:creator>
  <cp:lastModifiedBy>sylo</cp:lastModifiedBy>
  <cp:revision>14</cp:revision>
  <dcterms:created xsi:type="dcterms:W3CDTF">2016-01-28T07:38:23Z</dcterms:created>
  <dcterms:modified xsi:type="dcterms:W3CDTF">2016-01-28T16:48:43Z</dcterms:modified>
</cp:coreProperties>
</file>